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279627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во второй половине дня кратковременный дождь, гроза, град. Ветер северный, северо-восточный 5-10, днем порывы 15-20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16-18, днем 31-33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48485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658898C-7F4A-7CC8-75A2-3C275E98E3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476783"/>
              </p:ext>
            </p:extLst>
          </p:nvPr>
        </p:nvGraphicFramePr>
        <p:xfrm>
          <a:off x="5043273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22367</TotalTime>
  <Words>631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4545</cp:revision>
  <cp:lastPrinted>2021-07-01T03:56:27Z</cp:lastPrinted>
  <dcterms:created xsi:type="dcterms:W3CDTF">2018-03-27T06:03:00Z</dcterms:created>
  <dcterms:modified xsi:type="dcterms:W3CDTF">2026-07-10T07:42:57Z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