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1516254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6700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дождь, гроза. Ветер северный 9-14, днем порывы 15-20 м/с. Температура воздуха ночью 16-18, днем 31-33 тепла.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12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12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Малооблачно,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7-12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16-18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184721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60941</TotalTime>
  <Words>641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8299</cp:revision>
  <cp:lastPrinted>2025-08-12T06:13:34Z</cp:lastPrinted>
  <dcterms:created xsi:type="dcterms:W3CDTF">2018-03-27T06:03:00Z</dcterms:created>
  <dcterms:modified xsi:type="dcterms:W3CDTF">2026-07-10T06:49:11Z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