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971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1478598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11 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северо-восточный 7-12 м/с. Температура воздуха ночью 16-18, днем 32-34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12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9523892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28848</TotalTime>
  <Words>633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5443</cp:revision>
  <cp:lastPrinted>2021-07-01T03:56:27Z</cp:lastPrinted>
  <dcterms:created xsi:type="dcterms:W3CDTF">2018-03-27T06:03:00Z</dcterms:created>
  <dcterms:modified xsi:type="dcterms:W3CDTF">2026-07-10T08:21:41Z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