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346161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 гроза, днем небольшой дождь гроза. Ветер северо-восточный, северный 3-8 м/с. Температура воздуха ночью 20-22 тепла, днем сильная жара 35-37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317227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117942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68362</TotalTime>
  <Words>625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7332</cp:revision>
  <cp:lastPrinted>2021-02-03T11:37:00Z</cp:lastPrinted>
  <dcterms:created xsi:type="dcterms:W3CDTF">2018-03-27T06:03:00Z</dcterms:created>
  <dcterms:modified xsi:type="dcterms:W3CDTF">2026-07-10T07:39:48Z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