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20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461484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11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кратковременный дождь, гроза. Ветер северо-восточный ночью 5-10, днем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19-21 тепла,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градусов</a:t>
            </a:r>
            <a:r>
              <a:rPr lang="ru-RU" sz="1100" dirty="0" smtClean="0"/>
              <a:t>.</a:t>
            </a:r>
            <a:endParaRPr lang="ru-RU" sz="1100" dirty="0"/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11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21552</TotalTime>
  <Words>583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8726</cp:revision>
  <cp:lastPrinted>2021-07-01T03:56:27Z</cp:lastPrinted>
  <dcterms:created xsi:type="dcterms:W3CDTF">2018-03-27T06:03:00Z</dcterms:created>
  <dcterms:modified xsi:type="dcterms:W3CDTF">2026-07-10T08:30:31Z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