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618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8403015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66160387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Днем пыльная буря. Ветер северо-восточный 8-13, порывы 15-20 м/с. Температура воздуха ночью 24-26 тепла, днем сильная жара 40-42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градуса.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14485</TotalTime>
  <Words>575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4159</cp:revision>
  <cp:lastPrinted>2021-07-01T03:56:27Z</cp:lastPrinted>
  <dcterms:created xsi:type="dcterms:W3CDTF">2018-03-27T06:03:00Z</dcterms:created>
  <dcterms:modified xsi:type="dcterms:W3CDTF">2026-07-10T07:03:50Z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