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618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789282878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июля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59002726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8-13, днем порывы 15-20 м/с. Температура воздуха ночью 21-23 тепла, днем сильная жара 39-41 градусов.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-25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Самал-3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Кабыл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С.Т.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14439</TotalTime>
  <Words>597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4155</cp:revision>
  <cp:lastPrinted>2021-07-01T03:56:27Z</cp:lastPrinted>
  <dcterms:created xsi:type="dcterms:W3CDTF">2018-03-27T06:03:00Z</dcterms:created>
  <dcterms:modified xsi:type="dcterms:W3CDTF">2026-07-10T06:41:46Z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