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901054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823828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северо-восточный 9-14 м/с. Температура воздуха ночью 17-19, днем 32-34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17-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41808</TotalTime>
  <Words>597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7155</cp:revision>
  <cp:lastPrinted>2021-07-01T03:56:27Z</cp:lastPrinted>
  <dcterms:created xsi:type="dcterms:W3CDTF">2018-03-27T06:03:00Z</dcterms:created>
  <dcterms:modified xsi:type="dcterms:W3CDTF">2026-07-10T06:11:30Z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