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C29CB44-BAA5-458D-AE30-042885126BDF}">
          <p14:sldIdLst>
            <p14:sldId id="261"/>
          </p14:sldIdLst>
        </p14:section>
        <p14:section name="Раздел без заголовка" id="{8ADB3727-2B6D-45EF-80A2-07C9D67888F9}">
          <p14:sldIdLst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191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10 июля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2026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39749"/>
            <a:ext cx="493553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11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июля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kk-KZ" sz="1100" dirty="0" smtClean="0">
                <a:solidFill>
                  <a:schemeClr val="tx1"/>
                </a:solidFill>
              </a:rPr>
              <a:t>без осадков</a:t>
            </a:r>
            <a:r>
              <a:rPr lang="ru-RU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северо-восточный 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kk-KZ" sz="1100" dirty="0" smtClean="0">
                <a:solidFill>
                  <a:schemeClr val="tx1"/>
                </a:solidFill>
              </a:rPr>
              <a:t>20-22 </a:t>
            </a:r>
            <a:r>
              <a:rPr lang="kk-KZ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сильная жара 33-35 градусов.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июля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</a:t>
            </a:r>
            <a:r>
              <a:rPr lang="kk-KZ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 smtClean="0">
                <a:solidFill>
                  <a:schemeClr val="tx1"/>
                </a:solidFill>
              </a:rPr>
              <a:t>Ветер северо-восточный </a:t>
            </a:r>
            <a:r>
              <a:rPr lang="kk-KZ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>
                <a:solidFill>
                  <a:schemeClr val="tx1"/>
                </a:solidFill>
              </a:rPr>
              <a:t>м/с. Температура </a:t>
            </a:r>
            <a:r>
              <a:rPr lang="ru-RU" sz="1100">
                <a:solidFill>
                  <a:schemeClr val="tx1"/>
                </a:solidFill>
              </a:rPr>
              <a:t>воздуха </a:t>
            </a:r>
            <a:r>
              <a:rPr lang="ru-RU" sz="1100" smtClean="0">
                <a:solidFill>
                  <a:schemeClr val="tx1"/>
                </a:solidFill>
              </a:rPr>
              <a:t>21-23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5339478"/>
              </p:ext>
            </p:extLst>
          </p:nvPr>
        </p:nvGraphicFramePr>
        <p:xfrm>
          <a:off x="4843483" y="4214346"/>
          <a:ext cx="4937125" cy="2134850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10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2" name="Группа 1"/>
          <p:cNvGrpSpPr/>
          <p:nvPr/>
        </p:nvGrpSpPr>
        <p:grpSpPr>
          <a:xfrm>
            <a:off x="4835525" y="2535279"/>
            <a:ext cx="4949877" cy="1593015"/>
            <a:chOff x="4835525" y="2535279"/>
            <a:chExt cx="4949877" cy="1593015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5525" y="2535279"/>
              <a:ext cx="4940300" cy="830997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kk-KZ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kk-KZ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0061" y="3658394"/>
              <a:ext cx="4945341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10 июля 2026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5525" y="3376612"/>
              <a:ext cx="4941888" cy="27622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Б.Момышулы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района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50;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Зорге,14;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202;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Аэродромная;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№32;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и: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Аманкулова С.Л.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Балтөре Д.Т.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30228</TotalTime>
  <Words>782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7421</cp:revision>
  <cp:lastPrinted>2021-07-01T09:11:30Z</cp:lastPrinted>
  <dcterms:created xsi:type="dcterms:W3CDTF">2018-03-27T06:03:00Z</dcterms:created>
  <dcterms:modified xsi:type="dcterms:W3CDTF">2026-07-10T06:40:13Z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