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6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4176886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6443134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.388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23-28 тепла,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очень сильная жара 39-44 градуса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-28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29878</TotalTime>
  <Words>575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4332</cp:revision>
  <cp:lastPrinted>2021-10-15T03:50:29Z</cp:lastPrinted>
  <dcterms:created xsi:type="dcterms:W3CDTF">2018-03-27T06:03:00Z</dcterms:created>
  <dcterms:modified xsi:type="dcterms:W3CDTF">2026-07-10T07:03:18Z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