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7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04303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во второй половине дня кратковременный дождь, гроза. Ветер северо-западный, северный 5-10, днем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885625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29778</TotalTime>
  <Words>700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5072</cp:revision>
  <cp:lastPrinted>2026-04-01T06:23:53Z</cp:lastPrinted>
  <dcterms:created xsi:type="dcterms:W3CDTF">2018-03-27T06:03:00Z</dcterms:created>
  <dcterms:modified xsi:type="dcterms:W3CDTF">2026-07-10T07:31:08Z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