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117777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11 шілде сағ. 20-дан 12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күндіз </a:t>
            </a:r>
            <a:r>
              <a:rPr lang="kk-KZ" sz="1200" smtClean="0">
                <a:solidFill>
                  <a:prstClr val="black"/>
                </a:solidFill>
                <a:latin typeface="Times New Roman" panose="02020603050405020304" pitchFamily="18" charset="0"/>
                <a:ea typeface="Calibri" panose="020F0502020204030204" pitchFamily="34" charset="0"/>
              </a:rPr>
              <a:t>аздаған </a:t>
            </a:r>
            <a:r>
              <a:rPr lang="kk-KZ" sz="1200" smtClean="0">
                <a:solidFill>
                  <a:prstClr val="black"/>
                </a:solidFill>
                <a:latin typeface="Times New Roman" panose="02020603050405020304" pitchFamily="18" charset="0"/>
                <a:ea typeface="Calibri" panose="020F0502020204030204" pitchFamily="34" charset="0"/>
              </a:rPr>
              <a:t>жаңбыр, найзағай</a:t>
            </a:r>
            <a:r>
              <a:rPr lang="ru-RU" sz="120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Оң</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2-7,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7-12</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20-22 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қатты</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ыстық</a:t>
            </a:r>
            <a:r>
              <a:rPr lang="ru-RU" sz="1200" dirty="0" smtClean="0">
                <a:latin typeface="Times New Roman" panose="02020603050405020304" pitchFamily="18" charset="0"/>
                <a:ea typeface="Calibri" panose="020F0502020204030204" pitchFamily="34" charset="0"/>
              </a:rPr>
              <a:t> 35-37 градус.</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13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13 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20-22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817618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32649</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5884</cp:revision>
  <cp:lastPrinted>2021-07-01T07:38:07Z</cp:lastPrinted>
  <dcterms:created xsi:type="dcterms:W3CDTF">2018-03-27T06:03:00Z</dcterms:created>
  <dcterms:modified xsi:type="dcterms:W3CDTF">2026-07-11T07:22:06Z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