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7443548"/>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жауын-шашынсыз. </a:t>
            </a:r>
            <a:r>
              <a:rPr lang="ru-RU" altLang="ru-RU" sz="1200" dirty="0" err="1">
                <a:latin typeface="Times New Roman" panose="02020603050405020304" pitchFamily="18" charset="0"/>
                <a:cs typeface="Times New Roman" panose="02020603050405020304" pitchFamily="18" charset="0"/>
              </a:rPr>
              <a:t>Солтүстік-шығыстан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4-9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22-24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ыстық</a:t>
            </a:r>
            <a:r>
              <a:rPr lang="ru-RU" altLang="ru-RU" sz="1200" dirty="0">
                <a:latin typeface="Times New Roman" panose="02020603050405020304" pitchFamily="18" charset="0"/>
                <a:cs typeface="Times New Roman" panose="02020603050405020304" pitchFamily="18" charset="0"/>
              </a:rPr>
              <a:t> 37-39 градус</a:t>
            </a:r>
            <a:r>
              <a:rPr lang="ru-RU"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22-24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575242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26085</TotalTime>
  <Words>503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5167</cp:revision>
  <cp:lastPrinted>2021-07-01T07:38:07Z</cp:lastPrinted>
  <dcterms:created xsi:type="dcterms:W3CDTF">2018-03-27T06:03:00Z</dcterms:created>
  <dcterms:modified xsi:type="dcterms:W3CDTF">2026-07-11T07:54:15Z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