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66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584300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12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11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12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солтүстіктен соғады, күші 5-10,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солтүстіктен соғады, күші 4-9 м/с. Ауа температурасы 14-16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8336" y="343651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62364" y="25098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9F053E1D-5C67-8F73-B271-B829CD17EE44}"/>
              </a:ext>
            </a:extLst>
          </p:cNvPr>
          <p:cNvGraphicFramePr>
            <a:graphicFrameLocks noGrp="1"/>
          </p:cNvGraphicFramePr>
          <p:nvPr>
            <p:extLst>
              <p:ext uri="{D42A27DB-BD31-4B8C-83A1-F6EECF244321}">
                <p14:modId xmlns:p14="http://schemas.microsoft.com/office/powerpoint/2010/main" val="2027402349"/>
              </p:ext>
            </p:extLst>
          </p:nvPr>
        </p:nvGraphicFramePr>
        <p:xfrm>
          <a:off x="4963365" y="4273148"/>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20489</TotalTime>
  <Words>598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4565</cp:revision>
  <cp:lastPrinted>2021-07-01T03:56:27Z</cp:lastPrinted>
  <dcterms:created xsi:type="dcterms:W3CDTF">2018-03-27T06:03:00Z</dcterms:created>
  <dcterms:modified xsi:type="dcterms:W3CDTF">2026-07-11T07:25:35Z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