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7485564"/>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11</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8433095"/>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9633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1.927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8415"/>
            <a:ext cx="4257035" cy="1877437"/>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12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11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Солтүстік-шығыстан </a:t>
            </a:r>
            <a:r>
              <a:rPr lang="kk-KZ" sz="1050" dirty="0">
                <a:latin typeface="Times New Roman" panose="02020603050405020304" pitchFamily="18" charset="0"/>
                <a:cs typeface="Times New Roman" panose="02020603050405020304" pitchFamily="18" charset="0"/>
              </a:rPr>
              <a:t>жел соғады, күші  7-12 м/с. Ауа температурасы түнде 15-17, күндіз 30-32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13</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12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13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7-12</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56822</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7919</cp:revision>
  <cp:lastPrinted>2025-07-15T07:11:11Z</cp:lastPrinted>
  <dcterms:created xsi:type="dcterms:W3CDTF">2018-03-27T06:03:00Z</dcterms:created>
  <dcterms:modified xsi:type="dcterms:W3CDTF">2026-07-11T06:01:23Z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