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2" d="100"/>
          <a:sy n="112" d="100"/>
        </p:scale>
        <p:origin x="-2100" y="-7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192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11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92999985"/>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12</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11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12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күндіз өткінші жаңбыр, </a:t>
            </a:r>
            <a:r>
              <a:rPr lang="ru-RU" sz="1100" dirty="0" err="1">
                <a:latin typeface="Times New Roman" pitchFamily="18" charset="0"/>
                <a:cs typeface="Times New Roman" pitchFamily="18" charset="0"/>
              </a:rPr>
              <a:t>найзағай</a:t>
            </a:r>
            <a:r>
              <a:rPr lang="kk-KZ" sz="1100" dirty="0">
                <a:latin typeface="Times New Roman" pitchFamily="18" charset="0"/>
                <a:cs typeface="Times New Roman" pitchFamily="18" charset="0"/>
              </a:rPr>
              <a:t>. Оңтүстік-шығыстан жел соғады, 9-14, күндіз екпіні 15-20  м/с. Ауа температурасы түнде 18-20, күндіз 31-33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12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13</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Оңтүстіктен, оңтүстік-шығыстан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9-14 м/с. Ауа температурасы 19-21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12</a:t>
            </a:r>
            <a:r>
              <a:rPr lang="kk-KZ" sz="1100" dirty="0">
                <a:solidFill>
                  <a:schemeClr val="tx1"/>
                </a:solidFill>
                <a:latin typeface="Times New Roman" pitchFamily="18" charset="0"/>
                <a:cs typeface="Times New Roman" pitchFamily="18" charset="0"/>
              </a:rPr>
              <a:t> шілдеде, 13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18634</TotalTime>
  <Words>554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8272</cp:revision>
  <cp:lastPrinted>2021-07-01T03:56:27Z</cp:lastPrinted>
  <dcterms:created xsi:type="dcterms:W3CDTF">2018-03-27T06:03:00Z</dcterms:created>
  <dcterms:modified xsi:type="dcterms:W3CDTF">2026-07-11T07:35:18Z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