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13" d="100"/>
          <a:sy n="113" d="100"/>
        </p:scale>
        <p:origin x="153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18015601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11</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005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12</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11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12</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жел соғады,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35-37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13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16-18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p:txBody>
      </p:sp>
      <p:graphicFrame>
        <p:nvGraphicFramePr>
          <p:cNvPr id="27" name="Table"/>
          <p:cNvGraphicFramePr/>
          <p:nvPr>
            <p:extLst>
              <p:ext uri="{D42A27DB-BD31-4B8C-83A1-F6EECF244321}">
                <p14:modId xmlns:p14="http://schemas.microsoft.com/office/powerpoint/2010/main" val="284439616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75</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63</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1859</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135</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148</a:t>
                      </a: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1"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1"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4,5</a:t>
                      </a:r>
                    </a:p>
                  </a:txBody>
                  <a:tcPr marL="9525" marR="9525" marT="9521"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11</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Жандосова А</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487</TotalTime>
  <Words>655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128</cp:revision>
  <dcterms:modified xsi:type="dcterms:W3CDTF">2026-07-11T07:58:56Z</dcterms:modified>
</cp:coreProperties>
</file>