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35299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солтүстік-шығыстан жел соғады, күші 7-12 м/с. Ауа температурасы түнде 18-20, күндіз 32-34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23-25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33372196"/>
              </p:ext>
            </p:extLst>
          </p:nvPr>
        </p:nvGraphicFramePr>
        <p:xfrm>
          <a:off x="5009648" y="4189389"/>
          <a:ext cx="4572000" cy="2240378"/>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799550">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22635</TotalTime>
  <Words>573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4347</cp:revision>
  <cp:lastPrinted>2021-07-01T07:38:07Z</cp:lastPrinted>
  <dcterms:created xsi:type="dcterms:W3CDTF">2018-03-27T06:03:00Z</dcterms:created>
  <dcterms:modified xsi:type="dcterms:W3CDTF">2026-07-11T06:15:22Z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