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107"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5713569"/>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шілде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шілдеге ауа-райы </a:t>
            </a:r>
            <a:r>
              <a:rPr lang="kk-KZ" altLang="ru-RU" sz="1200" b="1" dirty="0"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11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соққан жел 4-9</a:t>
            </a:r>
            <a:r>
              <a:rPr lang="ru-RU" sz="1200" dirty="0">
                <a:latin typeface="Times New Roman" panose="02020603050405020304" pitchFamily="18" charset="0"/>
                <a:cs typeface="Times New Roman" panose="02020603050405020304" pitchFamily="18" charset="0"/>
              </a:rPr>
              <a:t> м/с.</a:t>
            </a:r>
            <a:r>
              <a:rPr lang="kk-KZ" altLang="ru-RU" sz="1200" dirty="0">
                <a:latin typeface="Times New Roman" panose="02020603050405020304" pitchFamily="18" charset="0"/>
                <a:cs typeface="Times New Roman" panose="02020603050405020304" pitchFamily="18" charset="0"/>
              </a:rPr>
              <a:t> Ауа температурасы түнде 16-18, күндіз 30-32 жылы.</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Түнде 13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12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13</a:t>
            </a:r>
            <a:r>
              <a:rPr lang="kk-KZ" sz="1200" b="1" dirty="0">
                <a:latin typeface="Times New Roman" panose="02020603050405020304" pitchFamily="18" charset="0"/>
                <a:cs typeface="Times New Roman" panose="02020603050405020304" pitchFamily="18" charset="0"/>
              </a:rPr>
              <a:t>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Солтүстік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18-20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9939752"/>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25841</TotalTime>
  <Words>550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5269</cp:revision>
  <cp:lastPrinted>2021-07-01T03:56:27Z</cp:lastPrinted>
  <dcterms:created xsi:type="dcterms:W3CDTF">2018-03-27T06:03:00Z</dcterms:created>
  <dcterms:modified xsi:type="dcterms:W3CDTF">2026-07-11T07:31:22Z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