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109976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северо-восточный, восточный 5-10 м/с. Температура воздуха ночью 16-18,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20-22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224463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25907</TotalTime>
  <Words>590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5287</cp:revision>
  <cp:lastPrinted>2021-07-01T03:56:27Z</cp:lastPrinted>
  <dcterms:created xsi:type="dcterms:W3CDTF">2018-03-27T06:03:00Z</dcterms:created>
  <dcterms:modified xsi:type="dcterms:W3CDTF">2026-07-12T07:21:38Z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