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>
        <p:scale>
          <a:sx n="110" d="100"/>
          <a:sy n="110" d="100"/>
        </p:scale>
        <p:origin x="-1338" y="-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193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12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2026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днем кратковременный дождь, гроза. Ветер северо-западный 3-8, днем порывы 13 м/с. Температура воздуха ночью 21-23 тепла, днем сильная жара 33-35 градусов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северо-западный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21-23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1608764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2" name="Группа 1"/>
          <p:cNvGrpSpPr/>
          <p:nvPr/>
        </p:nvGrpSpPr>
        <p:grpSpPr>
          <a:xfrm>
            <a:off x="4835525" y="2535279"/>
            <a:ext cx="4949877" cy="1593015"/>
            <a:chOff x="4835525" y="2535279"/>
            <a:chExt cx="4949877" cy="1593015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5525" y="2535279"/>
              <a:ext cx="4940300" cy="10156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13 и 14 июля ночью накоплению, 13 июля днем рассеиванию </a:t>
              </a:r>
              <a:r>
                <a:rPr lang="kk-KZ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kk-KZ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0061" y="3658394"/>
              <a:ext cx="4945341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12 июля 2026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5525" y="3376612"/>
              <a:ext cx="4941888" cy="2762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30250</TotalTime>
  <Words>797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7429</cp:revision>
  <cp:lastPrinted>2021-07-01T09:11:30Z</cp:lastPrinted>
  <dcterms:created xsi:type="dcterms:W3CDTF">2018-03-27T06:03:00Z</dcterms:created>
  <dcterms:modified xsi:type="dcterms:W3CDTF">2026-07-12T06:48:20Z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