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24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0209010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12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13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северо-западный, северный 5-10 м/с. Температура воздуха ночью 14-16, днем 30-32 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14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13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северный, северо-восточный 4-9 м/с. Температура воздуха 15-17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273" y="347124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43273" y="2484854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FBB378D7-2F46-6ABA-FC84-ADD16366E7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063351"/>
              </p:ext>
            </p:extLst>
          </p:nvPr>
        </p:nvGraphicFramePr>
        <p:xfrm>
          <a:off x="5051015" y="441421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22376</TotalTime>
  <Words>621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4550</cp:revision>
  <cp:lastPrinted>2021-07-01T03:56:27Z</cp:lastPrinted>
  <dcterms:created xsi:type="dcterms:W3CDTF">2018-03-27T06:03:00Z</dcterms:created>
  <dcterms:modified xsi:type="dcterms:W3CDTF">2026-07-12T07:51:38Z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