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37847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411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гроза, днем град, 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север-восточный,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-14, днем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35-36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3178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36658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5848</cp:revision>
  <cp:lastPrinted>2025-12-12T07:56:19Z</cp:lastPrinted>
  <dcterms:created xsi:type="dcterms:W3CDTF">2018-03-27T06:03:00Z</dcterms:created>
  <dcterms:modified xsi:type="dcterms:W3CDTF">2026-07-12T07:10:16Z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