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293483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 без осадков.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порывы 15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</a:t>
            </a:r>
            <a:r>
              <a:rPr lang="kk-KZ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30-32 тепла.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м/с. Температура воздуха 19-21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084610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402" y="2117942"/>
            <a:ext cx="4650486" cy="138499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2026 года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города, ночью 14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68397</TotalTime>
  <Words>609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7339</cp:revision>
  <cp:lastPrinted>2021-02-03T11:37:00Z</cp:lastPrinted>
  <dcterms:created xsi:type="dcterms:W3CDTF">2018-03-27T06:03:00Z</dcterms:created>
  <dcterms:modified xsi:type="dcterms:W3CDTF">2026-07-12T07:14:34Z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