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20" y="9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07252719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13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12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13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небольшой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гроза,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гроза, град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юго-западный с переходом на северо-западный 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29-31 тепла</a:t>
            </a:r>
            <a:r>
              <a:rPr lang="ru-RU" sz="1100" dirty="0" smtClean="0"/>
              <a:t>.</a:t>
            </a:r>
            <a:endParaRPr lang="ru-RU" sz="1100" dirty="0"/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14 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13 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июля, ночью 14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21563</TotalTime>
  <Words>599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8736</cp:revision>
  <cp:lastPrinted>2021-07-01T03:56:27Z</cp:lastPrinted>
  <dcterms:created xsi:type="dcterms:W3CDTF">2018-03-27T06:03:00Z</dcterms:created>
  <dcterms:modified xsi:type="dcterms:W3CDTF">2026-07-12T07:41:53Z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