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86" d="100"/>
          <a:sy n="86" d="100"/>
        </p:scale>
        <p:origin x="77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119367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193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99202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13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12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дождь, гроза, град, </a:t>
            </a:r>
            <a:r>
              <a:rPr lang="ru-RU" sz="1100" kern="1400" dirty="0" err="1">
                <a:solidFill>
                  <a:srgbClr val="000000"/>
                </a:solidFill>
                <a:latin typeface="Times New Roman"/>
                <a:ea typeface="Times New Roman"/>
              </a:rPr>
              <a:t>шкввл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. Ветер восточный, северо-восточный 9-14, днем порывы 15-20 м/с. Температура воздуха ночью 15-17 тепла, днем 30-32 тепла. 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14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июля по 08 ч. 14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небольшой дождь, гроза. Ветер южный 7-12 м/с. Температура воздуха 16-18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Оспанова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41832</TotalTime>
  <Words>645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7165</cp:revision>
  <cp:lastPrinted>2021-07-01T03:56:27Z</cp:lastPrinted>
  <dcterms:created xsi:type="dcterms:W3CDTF">2018-03-27T06:03:00Z</dcterms:created>
  <dcterms:modified xsi:type="dcterms:W3CDTF">2026-07-12T07:37:36Z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