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24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560531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северо-западный ночью 1-6, днем 5-10 м/с. Температура воздуха ночью 11-13, днем 30-32 тепла.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13-15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2092" y="3509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48902" y="2242581"/>
            <a:ext cx="4706548" cy="120032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13, 14 июля метеорологические условия будут способствовать накоплению загрязняющих веществ в атмосфере города, днем 13 июля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A96A1C65-9B97-77BB-5CF8-AD880B852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8629728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22232</TotalTime>
  <Words>636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4521</cp:revision>
  <cp:lastPrinted>2021-10-14T11:15:53Z</cp:lastPrinted>
  <dcterms:created xsi:type="dcterms:W3CDTF">2018-03-27T06:03:00Z</dcterms:created>
  <dcterms:modified xsi:type="dcterms:W3CDTF">2026-07-12T07:54:45Z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