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2107" y="-11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27860" y="990639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30972037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№193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июля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Малооблачно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северо-восточный, восточный 5-10 м/с. Температура воздуха ночью 25-27 тепла, днем сильная жара 37-39 градусов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altLang="ru-RU" sz="1200" b="1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Малооблачно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северо-западный, северный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23-25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45740" y="2420887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6123668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0239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6023</TotalTime>
  <Words>552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1230</cp:revision>
  <cp:lastPrinted>2021-07-01T03:56:27Z</cp:lastPrinted>
  <dcterms:created xsi:type="dcterms:W3CDTF">2024-09-22T07:48:17Z</dcterms:created>
  <dcterms:modified xsi:type="dcterms:W3CDTF">2026-07-12T07:51:24Z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