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4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27111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ночью 1-6, днем 5-10 м/с. Температура воздуха ночью 11-13, днем 30-32 тепла.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0001" y="33168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72049" y="2079357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13, 14 июля метеорологические условия будут способствовать накоплению загрязняющих веществ в атмосфере города, днем 13 июля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F6EB262C-E623-7E24-44BB-590010016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554148"/>
              </p:ext>
            </p:extLst>
          </p:nvPr>
        </p:nvGraphicFramePr>
        <p:xfrm>
          <a:off x="5036203" y="403318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29812</TotalTime>
  <Words>706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5082</cp:revision>
  <cp:lastPrinted>2026-04-01T06:23:53Z</cp:lastPrinted>
  <dcterms:created xsi:type="dcterms:W3CDTF">2018-03-27T06:03:00Z</dcterms:created>
  <dcterms:modified xsi:type="dcterms:W3CDTF">2026-07-12T07:54:59Z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