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75" d="100"/>
          <a:sy n="75" d="100"/>
        </p:scale>
        <p:origin x="62" y="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3077353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12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12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717099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13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11 июля до 20 ч. 12 июля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юго-восточный с переходом на северо-западный 3-8 м/с. Температура воздуха ночью 18-20 тепла, днем сильная жара 34-36 градусов.</a:t>
            </a:r>
          </a:p>
          <a:p>
            <a:pPr indent="358775"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                      с 20 ч. 13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3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без осадков. Ветер юго-восточный                    3-8 м/с. Температура воздуха 20-22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1202732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22850" y="2536285"/>
            <a:ext cx="47117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Аитбаева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632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140</cp:revision>
  <dcterms:modified xsi:type="dcterms:W3CDTF">2026-07-12T08:45:44Z</dcterms:modified>
</cp:coreProperties>
</file>