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87932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8010" y="2536050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416361"/>
              </p:ext>
            </p:extLst>
          </p:nvPr>
        </p:nvGraphicFramePr>
        <p:xfrm>
          <a:off x="5007188" y="4360596"/>
          <a:ext cx="4667576" cy="1160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13 июля.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северо-западный с переходом на северо-восточный 9-14 м/с. Температура воздуха ночью 24-26, днем 32-34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-25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341622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29853</TotalTime>
  <Words>582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4336</cp:revision>
  <cp:lastPrinted>2021-10-15T03:50:29Z</cp:lastPrinted>
  <dcterms:created xsi:type="dcterms:W3CDTF">2018-03-27T06:03:00Z</dcterms:created>
  <dcterms:modified xsi:type="dcterms:W3CDTF">2026-07-12T07:28:08Z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