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989544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13-15 тепла, днем сильная жара 33-35 градусов.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14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9-14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857614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61034</TotalTime>
  <Words>639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8305</cp:revision>
  <cp:lastPrinted>2025-08-12T06:13:34Z</cp:lastPrinted>
  <dcterms:created xsi:type="dcterms:W3CDTF">2018-03-27T06:03:00Z</dcterms:created>
  <dcterms:modified xsi:type="dcterms:W3CDTF">2026-07-12T06:15:02Z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