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840301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6616038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северо-восточный 8-13, днем порывы 15-20 м/с. Температура воздуха ночью 25-27 тепла, днем сильная жара 40-42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м/с. Температура воздуха 26-28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14490</TotalTime>
  <Words>580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4165</cp:revision>
  <cp:lastPrinted>2021-07-01T03:56:27Z</cp:lastPrinted>
  <dcterms:created xsi:type="dcterms:W3CDTF">2018-03-27T06:03:00Z</dcterms:created>
  <dcterms:modified xsi:type="dcterms:W3CDTF">2026-07-12T06:39:26Z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