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9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309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№193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0352057"/>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910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0.173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13 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күндіз</a:t>
            </a:r>
            <a:r>
              <a:rPr lang="kk-KZ" sz="1100" dirty="0" smtClean="0">
                <a:solidFill>
                  <a:srgbClr val="000000"/>
                </a:solidFill>
                <a:latin typeface="Times New Roman"/>
              </a:rPr>
              <a:t> </a:t>
            </a:r>
            <a:r>
              <a:rPr lang="kk-KZ" sz="1100" dirty="0">
                <a:solidFill>
                  <a:srgbClr val="000000"/>
                </a:solidFill>
                <a:latin typeface="Times New Roman"/>
              </a:rPr>
              <a:t>жаңбыр, найзағай. </a:t>
            </a:r>
            <a:r>
              <a:rPr lang="kk-KZ" sz="1100" dirty="0" smtClean="0">
                <a:solidFill>
                  <a:srgbClr val="000000"/>
                </a:solidFill>
                <a:latin typeface="Times New Roman"/>
              </a:rPr>
              <a:t>Жел </a:t>
            </a:r>
            <a:r>
              <a:rPr lang="kk-KZ" sz="1100" dirty="0" smtClean="0">
                <a:solidFill>
                  <a:srgbClr val="000000"/>
                </a:solidFill>
                <a:latin typeface="Times New Roman"/>
              </a:rPr>
              <a:t>оңтүстік-батыстан </a:t>
            </a:r>
            <a:r>
              <a:rPr lang="kk-KZ" sz="1100" dirty="0" smtClean="0">
                <a:solidFill>
                  <a:srgbClr val="000000"/>
                </a:solidFill>
                <a:latin typeface="Times New Roman"/>
              </a:rPr>
              <a:t>соғады</a:t>
            </a:r>
            <a:r>
              <a:rPr lang="kk-KZ" sz="1100" dirty="0">
                <a:solidFill>
                  <a:srgbClr val="000000"/>
                </a:solidFill>
                <a:latin typeface="Times New Roman"/>
              </a:rPr>
              <a:t>, күші </a:t>
            </a:r>
            <a:r>
              <a:rPr lang="kk-KZ" sz="1100" dirty="0" smtClean="0">
                <a:solidFill>
                  <a:srgbClr val="000000"/>
                </a:solidFill>
                <a:latin typeface="Times New Roman"/>
              </a:rPr>
              <a:t>9-14, </a:t>
            </a:r>
            <a:r>
              <a:rPr lang="kk-KZ" sz="1100" dirty="0" smtClean="0">
                <a:solidFill>
                  <a:srgbClr val="000000"/>
                </a:solidFill>
                <a:latin typeface="Times New Roman"/>
              </a:rPr>
              <a:t>күндіз </a:t>
            </a:r>
            <a:r>
              <a:rPr lang="kk-KZ" sz="1100" dirty="0" smtClean="0">
                <a:solidFill>
                  <a:srgbClr val="000000"/>
                </a:solidFill>
                <a:latin typeface="Times New Roman"/>
              </a:rPr>
              <a:t>екпіні </a:t>
            </a:r>
            <a:r>
              <a:rPr lang="kk-KZ" sz="1100" dirty="0" smtClean="0">
                <a:solidFill>
                  <a:srgbClr val="000000"/>
                </a:solidFill>
                <a:latin typeface="Times New Roman"/>
              </a:rPr>
              <a:t>15-20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күндіз </a:t>
            </a:r>
            <a:r>
              <a:rPr lang="kk-KZ" sz="1100" dirty="0" smtClean="0">
                <a:solidFill>
                  <a:srgbClr val="000000"/>
                </a:solidFill>
                <a:latin typeface="Times New Roman"/>
              </a:rPr>
              <a:t>30-32 </a:t>
            </a:r>
            <a:r>
              <a:rPr lang="kk-KZ" sz="1100" dirty="0">
                <a:solidFill>
                  <a:srgbClr val="000000"/>
                </a:solidFill>
                <a:latin typeface="Times New Roman"/>
              </a:rPr>
              <a:t>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14 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a:t>
            </a:r>
            <a:r>
              <a:rPr lang="kk-KZ" sz="1100">
                <a:solidFill>
                  <a:srgbClr val="000000"/>
                </a:solidFill>
                <a:latin typeface="Times New Roman"/>
              </a:rPr>
              <a:t>, </a:t>
            </a:r>
            <a:r>
              <a:rPr lang="kk-KZ" sz="1100" smtClean="0">
                <a:solidFill>
                  <a:srgbClr val="000000"/>
                </a:solidFill>
                <a:latin typeface="Times New Roman"/>
              </a:rPr>
              <a:t>аздаған жаңбыр, найзағай. </a:t>
            </a:r>
            <a:r>
              <a:rPr lang="kk-KZ" sz="1100" dirty="0" smtClean="0">
                <a:solidFill>
                  <a:srgbClr val="000000"/>
                </a:solidFill>
                <a:latin typeface="Times New Roman"/>
              </a:rPr>
              <a:t>Жел оңтүстіктен </a:t>
            </a:r>
            <a:r>
              <a:rPr lang="kk-KZ" sz="1100" dirty="0">
                <a:solidFill>
                  <a:srgbClr val="000000"/>
                </a:solidFill>
                <a:latin typeface="Times New Roman"/>
              </a:rPr>
              <a:t>соғады, күші </a:t>
            </a:r>
            <a:r>
              <a:rPr lang="kk-KZ" sz="1100" dirty="0" smtClean="0">
                <a:solidFill>
                  <a:srgbClr val="000000"/>
                </a:solidFill>
                <a:latin typeface="Times New Roman"/>
              </a:rPr>
              <a:t>7-12 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15-17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13 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14 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43255</TotalTime>
  <Words>571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7843</cp:revision>
  <cp:lastPrinted>2021-07-01T03:56:27Z</cp:lastPrinted>
  <dcterms:created xsi:type="dcterms:W3CDTF">2018-03-27T06:03:00Z</dcterms:created>
  <dcterms:modified xsi:type="dcterms:W3CDTF">2026-07-12T07:06:01Z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