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20" y="108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193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12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294900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13</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rPr>
              <a:t>12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түнде аздаған жаңбыр, найзағай, күндіз жаңбыр, найзағай, </a:t>
            </a:r>
            <a:r>
              <a:rPr lang="kk-KZ" sz="1100" dirty="0" smtClean="0">
                <a:latin typeface="Times New Roman" pitchFamily="18" charset="0"/>
                <a:cs typeface="Times New Roman" pitchFamily="18" charset="0"/>
              </a:rPr>
              <a:t>бұршақ. Түнде </a:t>
            </a:r>
            <a:r>
              <a:rPr lang="kk-KZ" sz="1100" dirty="0" smtClean="0">
                <a:latin typeface="Times New Roman" pitchFamily="18" charset="0"/>
                <a:cs typeface="Times New Roman" pitchFamily="18" charset="0"/>
              </a:rPr>
              <a:t>және таңертең тұман.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соғатын жел </a:t>
            </a:r>
            <a:r>
              <a:rPr lang="kk-KZ" sz="1100" dirty="0" smtClean="0">
                <a:latin typeface="Times New Roman" pitchFamily="18" charset="0"/>
                <a:cs typeface="Times New Roman" pitchFamily="18" charset="0"/>
              </a:rPr>
              <a:t>солтүстік-батысқа </a:t>
            </a:r>
            <a:r>
              <a:rPr lang="kk-KZ" sz="1100" dirty="0" smtClean="0">
                <a:latin typeface="Times New Roman" pitchFamily="18" charset="0"/>
                <a:cs typeface="Times New Roman" pitchFamily="18" charset="0"/>
              </a:rPr>
              <a:t>ауысады, күші 9-14, екпіні 15-20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19-21,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29-31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13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14</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екпіні 15-20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17-19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13</a:t>
            </a:r>
            <a:r>
              <a:rPr lang="kk-KZ" sz="1100" dirty="0">
                <a:solidFill>
                  <a:schemeClr val="tx1"/>
                </a:solidFill>
                <a:latin typeface="Times New Roman" pitchFamily="18" charset="0"/>
                <a:cs typeface="Times New Roman" pitchFamily="18" charset="0"/>
              </a:rPr>
              <a:t> шілдеде, 14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18638</TotalTime>
  <Words>568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8276</cp:revision>
  <cp:lastPrinted>2021-07-01T03:56:27Z</cp:lastPrinted>
  <dcterms:created xsi:type="dcterms:W3CDTF">2018-03-27T06:03:00Z</dcterms:created>
  <dcterms:modified xsi:type="dcterms:W3CDTF">2026-07-12T07:44:56Z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