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3406495"/>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12 </a:t>
                      </a:r>
                      <a:r>
                        <a:rPr lang="ru-RU"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12</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шілде</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72723482"/>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38415"/>
            <a:ext cx="4257035" cy="1877437"/>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13 </a:t>
            </a:r>
            <a:r>
              <a:rPr lang="kk-KZ" sz="1050" b="1" kern="1400" dirty="0">
                <a:latin typeface="Times New Roman" panose="02020603050405020304" pitchFamily="18" charset="0"/>
                <a:cs typeface="Times New Roman" panose="02020603050405020304" pitchFamily="18" charset="0"/>
              </a:rPr>
              <a:t>шілдеге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12 шілде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13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050" dirty="0">
                <a:latin typeface="Times New Roman" panose="02020603050405020304" pitchFamily="18" charset="0"/>
                <a:cs typeface="Times New Roman" panose="02020603050405020304" pitchFamily="18" charset="0"/>
              </a:rPr>
              <a:t>Көшпелі бұлтты, жауын-шашынсыз.</a:t>
            </a:r>
            <a:r>
              <a:rPr lang="kk-KZ" sz="1100" dirty="0">
                <a:latin typeface="Times New Roman" panose="02020603050405020304" pitchFamily="18" charset="0"/>
                <a:cs typeface="Times New Roman" panose="02020603050405020304" pitchFamily="18" charset="0"/>
              </a:rPr>
              <a:t> Солтүстік-батыстан </a:t>
            </a:r>
            <a:r>
              <a:rPr lang="kk-KZ" sz="1050" dirty="0">
                <a:latin typeface="Times New Roman" panose="02020603050405020304" pitchFamily="18" charset="0"/>
                <a:cs typeface="Times New Roman" panose="02020603050405020304" pitchFamily="18" charset="0"/>
              </a:rPr>
              <a:t>жел соғады, күші  7-12 м/с. Ауа температурасы </a:t>
            </a:r>
            <a:r>
              <a:rPr lang="kk-KZ" sz="1050">
                <a:latin typeface="Times New Roman" panose="02020603050405020304" pitchFamily="18" charset="0"/>
                <a:cs typeface="Times New Roman" panose="02020603050405020304" pitchFamily="18" charset="0"/>
              </a:rPr>
              <a:t>түнде 13-15, </a:t>
            </a:r>
            <a:r>
              <a:rPr lang="kk-KZ" sz="1050" dirty="0">
                <a:latin typeface="Times New Roman" panose="02020603050405020304" pitchFamily="18" charset="0"/>
                <a:cs typeface="Times New Roman" panose="02020603050405020304" pitchFamily="18" charset="0"/>
              </a:rPr>
              <a:t>күндіз 33-35 градус жылы.</a:t>
            </a:r>
          </a:p>
          <a:p>
            <a:pPr indent="176213" algn="just"/>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14</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13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14 шілде</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Көшпелі бұлтты, жауын-шашынсыз. Солтүстік-шығыстан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9-14</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Ауа температурасы 18-20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2872923805"/>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a:latin typeface="Times New Roman" panose="02020603050405020304" pitchFamily="18" charset="0"/>
                            <a:ea typeface="Times New Roman" panose="02020603050405020304" pitchFamily="18" charset="0"/>
                          </a:rPr>
                          <a:t>Метеоболжау </a:t>
                        </a:r>
                        <a:r>
                          <a:rPr lang="ru-RU" altLang="en-US" sz="800" dirty="0">
                            <a:latin typeface="Times New Roman" panose="02020603050405020304" pitchFamily="18" charset="0"/>
                            <a:ea typeface="Times New Roman" panose="02020603050405020304" pitchFamily="18" charset="0"/>
                          </a:rPr>
                          <a:t>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Седелёва 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56830</TotalTime>
  <Words>596</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7922</cp:revision>
  <cp:lastPrinted>2025-07-15T07:11:11Z</cp:lastPrinted>
  <dcterms:created xsi:type="dcterms:W3CDTF">2018-03-27T06:03:00Z</dcterms:created>
  <dcterms:modified xsi:type="dcterms:W3CDTF">2026-07-12T06:15:35Z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