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3024" y="-11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00551087"/>
              </p:ext>
            </p:extLst>
          </p:nvPr>
        </p:nvGraphicFramePr>
        <p:xfrm>
          <a:off x="272480" y="2435444"/>
          <a:ext cx="4392488" cy="2927457"/>
        </p:xfrm>
        <a:graphic>
          <a:graphicData uri="http://schemas.openxmlformats.org/drawingml/2006/table">
            <a:tbl>
              <a:tblPr/>
              <a:tblGrid>
                <a:gridCol w="4392488">
                  <a:extLst>
                    <a:ext uri="{9D8B030D-6E8A-4147-A177-3AD203B41FA5}">
                      <a16:colId xmlns:a16="http://schemas.microsoft.com/office/drawing/2014/main" xmlns="" val="20000"/>
                    </a:ext>
                  </a:extLst>
                </a:gridCol>
              </a:tblGrid>
              <a:tr h="221769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№193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12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12 </a:t>
            </a:r>
            <a:r>
              <a:rPr lang="kk-KZ" sz="1200" b="1" dirty="0">
                <a:latin typeface="Times New Roman" panose="02020603050405020304" pitchFamily="18" charset="0"/>
                <a:cs typeface="Times New Roman" panose="02020603050405020304" pitchFamily="18" charset="0"/>
              </a:rPr>
              <a:t>шілде </a:t>
            </a:r>
            <a:r>
              <a:rPr lang="kk-KZ" altLang="ru-RU" sz="1200" b="1" dirty="0" smtClean="0">
                <a:latin typeface="Times New Roman" panose="02020603050405020304" pitchFamily="18" charset="0"/>
                <a:cs typeface="Times New Roman" panose="02020603050405020304" pitchFamily="18" charset="0"/>
              </a:rPr>
              <a:t>Т</a:t>
            </a:r>
            <a:r>
              <a:rPr lang="ru-RU" altLang="ru-RU" sz="1200" b="1" dirty="0" err="1" smtClean="0">
                <a:latin typeface="Times New Roman" panose="02020603050405020304" pitchFamily="18" charset="0"/>
                <a:cs typeface="Times New Roman" panose="02020603050405020304" pitchFamily="18" charset="0"/>
              </a:rPr>
              <a:t>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2085186"/>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smtClean="0">
                <a:latin typeface="Times New Roman" panose="02020603050405020304" pitchFamily="18" charset="0"/>
                <a:cs typeface="Times New Roman" panose="02020603050405020304" pitchFamily="18" charset="0"/>
              </a:rPr>
              <a:t>13 </a:t>
            </a:r>
            <a:r>
              <a:rPr lang="kk-KZ" altLang="ru-RU" sz="1200" b="1" dirty="0">
                <a:latin typeface="Times New Roman" panose="02020603050405020304" pitchFamily="18" charset="0"/>
                <a:cs typeface="Times New Roman" panose="02020603050405020304" pitchFamily="18" charset="0"/>
              </a:rPr>
              <a:t>шілдеге ауа-райы </a:t>
            </a:r>
            <a:r>
              <a:rPr lang="kk-KZ" altLang="ru-RU" sz="1200" b="1" dirty="0" smtClean="0">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sz="1200" b="1" dirty="0" smtClean="0">
                <a:latin typeface="Times New Roman" panose="02020603050405020304" pitchFamily="18" charset="0"/>
                <a:cs typeface="Times New Roman" panose="02020603050405020304" pitchFamily="18" charset="0"/>
              </a:rPr>
              <a:t>12 </a:t>
            </a:r>
            <a:r>
              <a:rPr lang="ru-RU" sz="1200" b="1" dirty="0" err="1">
                <a:latin typeface="Times New Roman" panose="02020603050405020304" pitchFamily="18" charset="0"/>
                <a:cs typeface="Times New Roman" panose="02020603050405020304" pitchFamily="18" charset="0"/>
              </a:rPr>
              <a:t>шілде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13</a:t>
            </a:r>
            <a:r>
              <a:rPr lang="ru-RU"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Аздаған бұлтты, жауын-шашынсыз. Солтүстік-шығыстан, шығыстан жел соғады, күші 5-10 м/с. Ауа температурасы түнде 16-18, күндіз 30-32 градус жылы.</a:t>
            </a:r>
          </a:p>
          <a:p>
            <a:pPr algn="just"/>
            <a:endParaRPr lang="kk-KZ" altLang="ru-RU" sz="1150" b="1"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Түнде 14 шілдеге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kk-KZ" sz="1150" b="1" dirty="0">
                <a:latin typeface="Times New Roman" panose="02020603050405020304" pitchFamily="18" charset="0"/>
                <a:cs typeface="Times New Roman" panose="02020603050405020304" pitchFamily="18" charset="0"/>
              </a:rPr>
              <a:t>13 шілде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14</a:t>
            </a:r>
            <a:r>
              <a:rPr lang="kk-KZ" sz="1150" b="1" dirty="0">
                <a:latin typeface="Times New Roman" panose="02020603050405020304" pitchFamily="18" charset="0"/>
                <a:cs typeface="Times New Roman" panose="02020603050405020304" pitchFamily="18" charset="0"/>
              </a:rPr>
              <a:t> шілде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a:latin typeface="Times New Roman" panose="02020603050405020304" pitchFamily="18" charset="0"/>
                <a:cs typeface="Times New Roman" panose="02020603050405020304" pitchFamily="18" charset="0"/>
              </a:rPr>
              <a:t>Аздаған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жауын-шашынсыз. </a:t>
            </a:r>
            <a:r>
              <a:rPr lang="ru-RU" sz="1150" dirty="0" err="1">
                <a:latin typeface="Times New Roman" panose="02020603050405020304" pitchFamily="18" charset="0"/>
                <a:cs typeface="Times New Roman" panose="02020603050405020304" pitchFamily="18" charset="0"/>
              </a:rPr>
              <a:t>Оңтүстік-шығыстан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түнде</a:t>
            </a:r>
            <a:r>
              <a:rPr lang="ru-RU" sz="1150" dirty="0">
                <a:latin typeface="Times New Roman" panose="02020603050405020304" pitchFamily="18" charset="0"/>
                <a:cs typeface="Times New Roman" panose="02020603050405020304" pitchFamily="18" charset="0"/>
              </a:rPr>
              <a:t> 20-22 градус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40946" y="30814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03215" y="2535036"/>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сейуіліне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b="1" dirty="0">
                <a:solidFill>
                  <a:schemeClr val="tx1"/>
                </a:solidFill>
                <a:latin typeface="Times New Roman" panose="02020603050405020304" pitchFamily="18" charset="0"/>
              </a:rPr>
              <a:t> 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391449495"/>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384628">
                  <a:extLst>
                    <a:ext uri="{9D8B030D-6E8A-4147-A177-3AD203B41FA5}">
                      <a16:colId xmlns:a16="http://schemas.microsoft.com/office/drawing/2014/main" xmlns=""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itchFamily="18" charset="0"/>
                          <a:cs typeface="Times New Roman" pitchFamily="18" charset="0"/>
                        </a:rPr>
                        <a:t>-</a:t>
                      </a:r>
                      <a:endParaRPr lang="ru-RU" sz="1100" b="0" i="0" u="none" strike="noStrike" dirty="0">
                        <a:solidFill>
                          <a:srgbClr val="000000"/>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itchFamily="18" charset="0"/>
                          <a:cs typeface="Times New Roman" pitchFamily="18" charset="0"/>
                        </a:rPr>
                        <a:t>-</a:t>
                      </a:r>
                      <a:endParaRPr lang="ru-RU" sz="1100" b="0" i="0" u="none" strike="noStrike" dirty="0">
                        <a:solidFill>
                          <a:srgbClr val="000000"/>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itchFamily="18" charset="0"/>
                          <a:cs typeface="Times New Roman" pitchFamily="18" charset="0"/>
                        </a:rPr>
                        <a:t>-</a:t>
                      </a:r>
                      <a:endParaRPr lang="ru-RU" sz="1100" b="0" i="0" u="none" strike="noStrike" dirty="0">
                        <a:solidFill>
                          <a:srgbClr val="000000"/>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itchFamily="18" charset="0"/>
                          <a:cs typeface="Times New Roman" pitchFamily="18" charset="0"/>
                        </a:rPr>
                        <a:t>-</a:t>
                      </a:r>
                      <a:endParaRPr lang="ru-RU" sz="1100" b="0" i="0" u="none" strike="noStrike" dirty="0">
                        <a:solidFill>
                          <a:srgbClr val="000000"/>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20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281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0.056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0.098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0.009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0.225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0.035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latin typeface="Times New Roman" panose="02020603050405020304" pitchFamily="18" charset="0"/>
                <a:cs typeface="Times New Roman" panose="02020603050405020304" pitchFamily="18" charset="0"/>
              </a:rPr>
              <a:t>: </a:t>
            </a:r>
            <a:r>
              <a:rPr lang="kk-KZ" altLang="ru-RU" sz="1200" b="1" i="1" dirty="0">
                <a:latin typeface="Times New Roman" panose="02020603050405020304" pitchFamily="18" charset="0"/>
                <a:cs typeface="Times New Roman" panose="02020603050405020304" pitchFamily="18" charset="0"/>
              </a:rPr>
              <a:t>Буланбаева Д.М</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25829</TotalTime>
  <Words>555</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5270</cp:revision>
  <cp:lastPrinted>2021-07-01T03:56:27Z</cp:lastPrinted>
  <dcterms:created xsi:type="dcterms:W3CDTF">2018-03-27T06:03:00Z</dcterms:created>
  <dcterms:modified xsi:type="dcterms:W3CDTF">2026-07-12T07:22:22Z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