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804478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12 шілде сағ. 20-дан 13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жаңбыр, найзағай, </a:t>
            </a:r>
            <a:r>
              <a:rPr lang="ru-RU"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ea typeface="Calibri" panose="020F0502020204030204" pitchFamily="34" charset="0"/>
              </a:rPr>
              <a:t>бұршак, дауыл</a:t>
            </a:r>
            <a:r>
              <a:rPr lang="ru-RU" sz="1200" dirty="0" smtClean="0">
                <a:solidFill>
                  <a:prstClr val="black"/>
                </a:solidFill>
                <a:latin typeface="Times New Roman" panose="02020603050405020304" pitchFamily="18" charset="0"/>
                <a:ea typeface="Calibri" panose="020F0502020204030204" pitchFamily="34"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Сол</a:t>
            </a:r>
            <a:r>
              <a:rPr lang="ru-RU" sz="1200" dirty="0" err="1" smtClean="0">
                <a:solidFill>
                  <a:prstClr val="black"/>
                </a:solidFill>
                <a:latin typeface="Times New Roman" panose="02020603050405020304" pitchFamily="18" charset="0"/>
                <a:ea typeface="Calibri" panose="020F0502020204030204" pitchFamily="34" charset="0"/>
              </a:rPr>
              <a:t>түстік</a:t>
            </a:r>
            <a:r>
              <a:rPr lang="kk-KZ" sz="1200" kern="900" dirty="0">
                <a:solidFill>
                  <a:srgbClr val="000000"/>
                </a:solidFill>
                <a:latin typeface="Times New Roman" panose="02020603050405020304" pitchFamily="18" charset="0"/>
                <a:ea typeface="Times New Roman" panose="02020603050405020304" pitchFamily="18" charset="0"/>
              </a:rPr>
              <a:t>-шығтыстан, шығтыстан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20-22 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күндіз </a:t>
            </a:r>
            <a:r>
              <a:rPr lang="ru-RU" sz="1200" dirty="0" err="1" smtClean="0">
                <a:latin typeface="Times New Roman" panose="02020603050405020304" pitchFamily="18" charset="0"/>
                <a:ea typeface="Calibri" panose="020F0502020204030204" pitchFamily="34" charset="0"/>
              </a:rPr>
              <a:t>қатты</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ыстық</a:t>
            </a:r>
            <a:r>
              <a:rPr lang="ru-RU" sz="1200" dirty="0" smtClean="0">
                <a:latin typeface="Times New Roman" panose="02020603050405020304" pitchFamily="18" charset="0"/>
                <a:ea typeface="Calibri" panose="020F0502020204030204" pitchFamily="34" charset="0"/>
              </a:rPr>
              <a:t> 34-36 градус.</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14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14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 </a:t>
            </a:r>
            <a:r>
              <a:rPr lang="kk-KZ" sz="1200" dirty="0" smtClean="0">
                <a:solidFill>
                  <a:prstClr val="black"/>
                </a:solidFill>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Оң</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18-20 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1722403"/>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Calibri" panose="020F0502020204030204" pitchFamily="34" charset="0"/>
                        </a:rPr>
                        <a:t>75</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Calibri" panose="020F0502020204030204" pitchFamily="34" charset="0"/>
                        </a:rPr>
                        <a:t>75</a:t>
                      </a:r>
                      <a:endParaRPr lang="ru-RU" sz="1100" b="0" i="0" u="none" strike="noStrike">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32669</TotalTime>
  <Words>578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5887</cp:revision>
  <cp:lastPrinted>2021-07-01T07:38:07Z</cp:lastPrinted>
  <dcterms:created xsi:type="dcterms:W3CDTF">2018-03-27T06:03:00Z</dcterms:created>
  <dcterms:modified xsi:type="dcterms:W3CDTF">2026-07-12T07:33:45Z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