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23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080789"/>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616648"/>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жаңбыр жауады, найзағай күтіледі. Оңтүстік-шығыстан соғатын жел солтүстік-батысқа ауысады, күші 9-14 м/с. Ауа температурасы түнде 19-21, күндіз 32-34 градус жылы болады. </a:t>
            </a:r>
          </a:p>
          <a:p>
            <a:pPr algn="just">
              <a:spcBef>
                <a:spcPts val="0"/>
              </a:spcBef>
              <a:defRPr/>
            </a:pP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аздаған жаңбыр жауады, найзағай күтіледі. Солтүстік-шығыстан жел соғады, күші 5-10 м/с. Ауа температурасы 22-24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723267906"/>
              </p:ext>
            </p:extLst>
          </p:nvPr>
        </p:nvGraphicFramePr>
        <p:xfrm>
          <a:off x="5009648" y="4608507"/>
          <a:ext cx="4572000" cy="1875506"/>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0436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22642</TotalTime>
  <Words>583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4350</cp:revision>
  <cp:lastPrinted>2021-07-01T07:38:07Z</cp:lastPrinted>
  <dcterms:created xsi:type="dcterms:W3CDTF">2018-03-27T06:03:00Z</dcterms:created>
  <dcterms:modified xsi:type="dcterms:W3CDTF">2026-07-12T07:17:51Z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