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0" y="-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6254316"/>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Аздаған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5-10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14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Аздаған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517244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28414</TotalTime>
  <Words>590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5365</cp:revision>
  <cp:lastPrinted>2021-07-01T07:38:07Z</cp:lastPrinted>
  <dcterms:created xsi:type="dcterms:W3CDTF">2018-03-27T06:03:00Z</dcterms:created>
  <dcterms:modified xsi:type="dcterms:W3CDTF">2026-07-12T07:21:04Z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