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9067152"/>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13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12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13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солтүстік-батыстан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7-12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24-26 </a:t>
            </a:r>
            <a:r>
              <a:rPr lang="kk-KZ" sz="1200" dirty="0" smtClean="0">
                <a:latin typeface="Times New Roman" panose="02020603050405020304" pitchFamily="18" charset="0"/>
                <a:cs typeface="Times New Roman" panose="02020603050405020304" pitchFamily="18" charset="0"/>
              </a:rPr>
              <a:t>градус жылы, күндіз 41-43 градус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ашық. Жел солтүстіктен, солтүстік-батыстан соғады, күші 7-12 м/с. Ауаның температурасы түнде 25-27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3843421"/>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0.074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0.712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50213169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18054</TotalTime>
  <Words>552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4381</cp:revision>
  <cp:lastPrinted>2021-07-01T07:38:07Z</cp:lastPrinted>
  <dcterms:created xsi:type="dcterms:W3CDTF">2018-03-27T06:03:00Z</dcterms:created>
  <dcterms:modified xsi:type="dcterms:W3CDTF">2026-07-12T06:09:07Z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