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8433432"/>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a:t>
                      </a:r>
                      <a:r>
                        <a:rPr lang="ru-RU" altLang="x-none" sz="1600" b="1" i="1" dirty="0">
                          <a:solidFill>
                            <a:srgbClr val="002060"/>
                          </a:solidFill>
                          <a:latin typeface="Times New Roman" panose="02020603050405020304" pitchFamily="18" charset="0"/>
                          <a:cs typeface="Times New Roman" panose="02020603050405020304" pitchFamily="18" charset="0"/>
                        </a:rPr>
                        <a:t>93</a:t>
                      </a:r>
                      <a:r>
                        <a:rPr lang="en-US"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54888" y="2546648"/>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38972102"/>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4</a:t>
                      </a:r>
                      <a:r>
                        <a:rPr lang="ru-RU" sz="1100" b="0" i="0" u="none" strike="noStrike" dirty="0">
                          <a:solidFill>
                            <a:srgbClr val="000000"/>
                          </a:solidFill>
                          <a:effectLst/>
                          <a:latin typeface="Calibri" panose="020F0502020204030204"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3</a:t>
                      </a:r>
                      <a:r>
                        <a:rPr lang="ru-RU" sz="1100" b="0" i="0" u="none" strike="noStrike" dirty="0">
                          <a:solidFill>
                            <a:srgbClr val="000000"/>
                          </a:solidFill>
                          <a:effectLst/>
                          <a:latin typeface="Calibri" panose="020F0502020204030204" pitchFamily="34" charset="0"/>
                        </a:rPr>
                        <a:t>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a:t>
                      </a:r>
                      <a:r>
                        <a:rPr lang="ru-RU" sz="1100" b="0" i="0" u="none" strike="noStrike" dirty="0">
                          <a:solidFill>
                            <a:srgbClr val="000000"/>
                          </a:solidFill>
                          <a:effectLst/>
                          <a:latin typeface="Calibri" panose="020F0502020204030204" pitchFamily="34" charset="0"/>
                        </a:rPr>
                        <a:t>575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12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a:latin typeface="Times New Roman" panose="02020603050405020304" pitchFamily="18" charset="0"/>
                <a:cs typeface="Times New Roman" panose="02020603050405020304" pitchFamily="18" charset="0"/>
              </a:rPr>
              <a:t>13</a:t>
            </a:r>
            <a:r>
              <a:rPr lang="kk-KZ" altLang="ru-RU" sz="1100" b="1" dirty="0">
                <a:latin typeface="Times New Roman" panose="02020603050405020304" pitchFamily="18" charset="0"/>
                <a:cs typeface="Times New Roman" panose="02020603050405020304" pitchFamily="18" charset="0"/>
              </a:rPr>
              <a:t> шілдеге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12 </a:t>
            </a:r>
            <a:r>
              <a:rPr lang="kk-KZ" altLang="ru-RU" sz="1100" b="1" dirty="0">
                <a:latin typeface="Times New Roman" panose="02020603050405020304" pitchFamily="18" charset="0"/>
                <a:cs typeface="Times New Roman" panose="02020603050405020304" pitchFamily="18" charset="0"/>
              </a:rPr>
              <a:t>шілде</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13 шілде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с</a:t>
            </a:r>
            <a:r>
              <a:rPr lang="kk-KZ" sz="1100" dirty="0" smtClean="0">
                <a:solidFill>
                  <a:prstClr val="black"/>
                </a:solidFill>
                <a:latin typeface="Times New Roman" pitchFamily="18" charset="0"/>
                <a:cs typeface="Times New Roman" pitchFamily="18" charset="0"/>
              </a:rPr>
              <a:t>олтүстік-батыстан </a:t>
            </a:r>
            <a:r>
              <a:rPr lang="kk-KZ" sz="1100" dirty="0">
                <a:solidFill>
                  <a:prstClr val="black"/>
                </a:solidFill>
                <a:latin typeface="Times New Roman" pitchFamily="18" charset="0"/>
                <a:cs typeface="Times New Roman" pitchFamily="18" charset="0"/>
              </a:rPr>
              <a:t>соғатын жел солтүстік-шығысқа ауысады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24-26,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32-34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14 шілде ауа-райы болжамы</a:t>
            </a:r>
          </a:p>
          <a:p>
            <a:pPr lvl="0" algn="ctr"/>
            <a:r>
              <a:rPr lang="kk-KZ" sz="1100" b="1" dirty="0">
                <a:solidFill>
                  <a:srgbClr val="000000"/>
                </a:solidFill>
                <a:latin typeface="Times New Roman" panose="02020603050405020304" pitchFamily="18" charset="0"/>
                <a:cs typeface="Times New Roman" panose="02020603050405020304" pitchFamily="18" charset="0"/>
              </a:rPr>
              <a:t>13 шілде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14 шілде</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prstClr val="black"/>
                </a:solidFill>
                <a:latin typeface="Times New Roman" pitchFamily="18" charset="0"/>
                <a:cs typeface="Times New Roman" pitchFamily="18" charset="0"/>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23</a:t>
            </a:r>
            <a:r>
              <a:rPr lang="kk-KZ" sz="1100" dirty="0" smtClean="0">
                <a:solidFill>
                  <a:prstClr val="black"/>
                </a:solidFill>
                <a:latin typeface="Times New Roman" pitchFamily="18" charset="0"/>
                <a:cs typeface="Times New Roman" pitchFamily="18" charset="0"/>
              </a:rPr>
              <a:t>-25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439551"/>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32066</TotalTime>
  <Words>567</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4391</cp:revision>
  <cp:lastPrinted>2021-07-01T07:38:07Z</cp:lastPrinted>
  <dcterms:created xsi:type="dcterms:W3CDTF">2018-03-27T06:03:00Z</dcterms:created>
  <dcterms:modified xsi:type="dcterms:W3CDTF">2026-07-12T07:28:29Z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