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8" autoAdjust="0"/>
    <p:restoredTop sz="94610"/>
  </p:normalViewPr>
  <p:slideViewPr>
    <p:cSldViewPr snapToGrid="0">
      <p:cViewPr varScale="1">
        <p:scale>
          <a:sx n="83" d="100"/>
          <a:sy n="83" d="100"/>
        </p:scale>
        <p:origin x="86" y="4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227005506"/>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12</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0159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13</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12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13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34-36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13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14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3-8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20-22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176219213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78</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80</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660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35</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12</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жағдайлар түнде қала 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жиналуына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kk-KZ" sz="1200" dirty="0">
                <a:latin typeface="Times New Roman"/>
                <a:ea typeface="Times New Roman"/>
                <a:cs typeface="Times New Roman"/>
                <a:sym typeface="Times New Roman"/>
              </a:rPr>
              <a:t>Аитбаева А</a:t>
            </a:r>
            <a:r>
              <a:rPr lang="ru-RU" sz="1200" dirty="0">
                <a:latin typeface="Times New Roman"/>
                <a:ea typeface="Times New Roman"/>
                <a:cs typeface="Times New Roman"/>
                <a:sym typeface="Times New Roman"/>
              </a:rPr>
              <a:t>.</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493</TotalTime>
  <Words>654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132</cp:revision>
  <dcterms:modified xsi:type="dcterms:W3CDTF">2026-07-12T08:45:39Z</dcterms:modified>
</cp:coreProperties>
</file>