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24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59865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13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12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13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1-6,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11-13,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14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38726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123286"/>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13, 14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a:solidFill>
                  <a:schemeClr val="tx1"/>
                </a:solidFill>
                <a:latin typeface="Times New Roman" panose="02020603050405020304" pitchFamily="18" charset="0"/>
                <a:cs typeface="Times New Roman" panose="02020603050405020304" pitchFamily="18" charset="0"/>
              </a:rPr>
              <a:t>                          13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3840701673"/>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0,178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Акылбаева М.М.</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25650</TotalTime>
  <Words>682</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4945</cp:revision>
  <cp:lastPrinted>2021-07-01T03:56:27Z</cp:lastPrinted>
  <dcterms:created xsi:type="dcterms:W3CDTF">2018-03-27T06:03:00Z</dcterms:created>
  <dcterms:modified xsi:type="dcterms:W3CDTF">2026-07-12T07:55:01Z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