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24"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099263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Аздаған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smtClean="0">
                <a:latin typeface="Times New Roman" panose="02020603050405020304" pitchFamily="18" charset="0"/>
                <a:cs typeface="Times New Roman" panose="02020603050405020304" pitchFamily="18" charset="0"/>
              </a:rPr>
              <a:t>Солтүстік-шығыстан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шығыстан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5-10 </a:t>
            </a:r>
            <a:r>
              <a:rPr lang="ru-RU" altLang="ru-RU" sz="1200" dirty="0">
                <a:latin typeface="Times New Roman" panose="02020603050405020304" pitchFamily="18" charset="0"/>
                <a:cs typeface="Times New Roman" panose="02020603050405020304" pitchFamily="18" charset="0"/>
              </a:rPr>
              <a:t>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25-27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smtClean="0">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37-39 градус.</a:t>
            </a:r>
            <a:endParaRPr lang="ru-RU" altLang="ru-RU" sz="1200" dirty="0">
              <a:latin typeface="Times New Roman" panose="02020603050405020304" pitchFamily="18" charset="0"/>
              <a:cs typeface="Times New Roman" panose="02020603050405020304" pitchFamily="18" charset="0"/>
            </a:endParaRP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23-25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01740040"/>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26130</TotalTime>
  <Words>505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5168</cp:revision>
  <cp:lastPrinted>2021-07-01T07:38:07Z</cp:lastPrinted>
  <dcterms:created xsi:type="dcterms:W3CDTF">2018-03-27T06:03:00Z</dcterms:created>
  <dcterms:modified xsi:type="dcterms:W3CDTF">2026-07-12T07:51:23Z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