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4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11714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3852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солтүстіктен соғады, күші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солтүстіктен, солтүстік-шығыстан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336" y="34365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62364" y="250981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1892374016"/>
              </p:ext>
            </p:extLst>
          </p:nvPr>
        </p:nvGraphicFramePr>
        <p:xfrm>
          <a:off x="4963365" y="4273148"/>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20491</TotalTime>
  <Words>599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4568</cp:revision>
  <cp:lastPrinted>2021-07-01T03:56:27Z</cp:lastPrinted>
  <dcterms:created xsi:type="dcterms:W3CDTF">2018-03-27T06:03:00Z</dcterms:created>
  <dcterms:modified xsi:type="dcterms:W3CDTF">2026-07-12T07:51:21Z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