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24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8129423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июля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13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14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во второй половине дня небольшой дождь, гроза. Ветер северный, северо-восточный 5-10, днем порывы 15-20 м/с. Температура воздуха ночью 18-20 тепла, днем сильная жара 33-35 градусов.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15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14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северный, северо-восточный 5-10 м/с. Температура воздуха 17-19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3273" y="347124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DB9B43E0-A248-5C7B-0408-0C5B82F55213}"/>
              </a:ext>
            </a:extLst>
          </p:cNvPr>
          <p:cNvSpPr txBox="1"/>
          <p:nvPr/>
        </p:nvSpPr>
        <p:spPr>
          <a:xfrm>
            <a:off x="5029775" y="2461368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FBB378D7-2F46-6ABA-FC84-ADD16366E7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4243833"/>
              </p:ext>
            </p:extLst>
          </p:nvPr>
        </p:nvGraphicFramePr>
        <p:xfrm>
          <a:off x="5051015" y="441421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Кашканова Г.М.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22386</TotalTime>
  <Words>634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4554</cp:revision>
  <cp:lastPrinted>2021-07-01T03:56:27Z</cp:lastPrinted>
  <dcterms:created xsi:type="dcterms:W3CDTF">2018-03-27T06:03:00Z</dcterms:created>
  <dcterms:modified xsi:type="dcterms:W3CDTF">2026-07-13T07:58:32Z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