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7" y="139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43861204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№194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июля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юго-восточный, южный 9-14 м/с. Температура воздуха ночью 16-18 тепла, днем сильная жара 33-35 градусов.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1355331"/>
              </p:ext>
            </p:extLst>
          </p:nvPr>
        </p:nvGraphicFramePr>
        <p:xfrm>
          <a:off x="5103847" y="4149080"/>
          <a:ext cx="4536504" cy="22416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1.595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Косубаева А.Ж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28860</TotalTime>
  <Words>640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5448</cp:revision>
  <cp:lastPrinted>2021-07-01T03:56:27Z</cp:lastPrinted>
  <dcterms:created xsi:type="dcterms:W3CDTF">2018-03-27T06:03:00Z</dcterms:created>
  <dcterms:modified xsi:type="dcterms:W3CDTF">2026-07-13T09:04:05Z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