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652864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гроза, днем град, шквал.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север-восточный 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28-30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ч.15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537878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36690</TotalTime>
  <Words>583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5852</cp:revision>
  <cp:lastPrinted>2025-12-12T07:56:19Z</cp:lastPrinted>
  <dcterms:created xsi:type="dcterms:W3CDTF">2018-03-27T06:03:00Z</dcterms:created>
  <dcterms:modified xsi:type="dcterms:W3CDTF">2026-07-13T07:16:48Z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