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6966539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14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14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Переменная облачность, днем временами дождь, гроза. Ветер северо-восточный ночью 4-9, днем 9-14, порывы 15-20 м/с. Температура воздуха ночью 19-21, днем 30-32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15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15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северо-западный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9-14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30-32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092245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28848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4437</cp:revision>
  <cp:lastPrinted>2021-07-01T03:56:27Z</cp:lastPrinted>
  <dcterms:created xsi:type="dcterms:W3CDTF">2018-03-27T06:03:00Z</dcterms:created>
  <dcterms:modified xsi:type="dcterms:W3CDTF">2026-07-13T08:05:05Z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